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  <p:sldMasterId id="2147483977" r:id="rId2"/>
    <p:sldMasterId id="2147484023" r:id="rId3"/>
  </p:sldMasterIdLst>
  <p:sldIdLst>
    <p:sldId id="256" r:id="rId4"/>
    <p:sldId id="257" r:id="rId5"/>
    <p:sldId id="263" r:id="rId6"/>
    <p:sldId id="258" r:id="rId7"/>
    <p:sldId id="265" r:id="rId8"/>
    <p:sldId id="268" r:id="rId9"/>
    <p:sldId id="266" r:id="rId10"/>
    <p:sldId id="259" r:id="rId11"/>
    <p:sldId id="260" r:id="rId12"/>
    <p:sldId id="261" r:id="rId13"/>
    <p:sldId id="269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EE91E-2329-45F4-A643-F2E6FE4386F7}" type="datetimeFigureOut">
              <a:rPr lang="ru-RU" smtClean="0"/>
              <a:t>20.04.2017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8DA1-FDF3-4197-B148-6750F75B17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8968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EE91E-2329-45F4-A643-F2E6FE4386F7}" type="datetimeFigureOut">
              <a:rPr lang="ru-RU" smtClean="0"/>
              <a:t>20.04.2017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8DA1-FDF3-4197-B148-6750F75B17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5940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EE91E-2329-45F4-A643-F2E6FE4386F7}" type="datetimeFigureOut">
              <a:rPr lang="ru-RU" smtClean="0"/>
              <a:t>20.04.2017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8DA1-FDF3-4197-B148-6750F75B17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788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EE91E-2329-45F4-A643-F2E6FE4386F7}" type="datetimeFigureOut">
              <a:rPr lang="ru-RU" smtClean="0"/>
              <a:t>20.04.2017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8DA1-FDF3-4197-B148-6750F75B17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43792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EE91E-2329-45F4-A643-F2E6FE4386F7}" type="datetimeFigureOut">
              <a:rPr lang="ru-RU" smtClean="0"/>
              <a:t>20.04.2017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8DA1-FDF3-4197-B148-6750F75B17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93602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EE91E-2329-45F4-A643-F2E6FE4386F7}" type="datetimeFigureOut">
              <a:rPr lang="ru-RU" smtClean="0"/>
              <a:t>20.04.2017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8DA1-FDF3-4197-B148-6750F75B17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9335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EE91E-2329-45F4-A643-F2E6FE4386F7}" type="datetimeFigureOut">
              <a:rPr lang="ru-RU" smtClean="0"/>
              <a:t>20.04.2017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8DA1-FDF3-4197-B148-6750F75B17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92558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EE91E-2329-45F4-A643-F2E6FE4386F7}" type="datetimeFigureOut">
              <a:rPr lang="ru-RU" smtClean="0"/>
              <a:t>20.04.2017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8DA1-FDF3-4197-B148-6750F75B1768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202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EE91E-2329-45F4-A643-F2E6FE4386F7}" type="datetimeFigureOut">
              <a:rPr lang="ru-RU" smtClean="0"/>
              <a:t>20.04.2017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8DA1-FDF3-4197-B148-6750F75B1768}" type="slidenum">
              <a:rPr lang="ru-RU" smtClean="0"/>
              <a:t>‹#›</a:t>
            </a:fld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4042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EE91E-2329-45F4-A643-F2E6FE4386F7}" type="datetimeFigureOut">
              <a:rPr lang="ru-RU" smtClean="0"/>
              <a:t>20.04.2017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8DA1-FDF3-4197-B148-6750F75B17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52628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EE91E-2329-45F4-A643-F2E6FE4386F7}" type="datetimeFigureOut">
              <a:rPr lang="ru-RU" smtClean="0"/>
              <a:t>20.04.2017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8DA1-FDF3-4197-B148-6750F75B17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4182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EE91E-2329-45F4-A643-F2E6FE4386F7}" type="datetimeFigureOut">
              <a:rPr lang="ru-RU" smtClean="0"/>
              <a:t>20.04.2017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8DA1-FDF3-4197-B148-6750F75B17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9248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EE91E-2329-45F4-A643-F2E6FE4386F7}" type="datetimeFigureOut">
              <a:rPr lang="ru-RU" smtClean="0"/>
              <a:t>20.04.2017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8DA1-FDF3-4197-B148-6750F75B17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63879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EE91E-2329-45F4-A643-F2E6FE4386F7}" type="datetimeFigureOut">
              <a:rPr lang="ru-RU" smtClean="0"/>
              <a:t>20.04.2017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8DA1-FDF3-4197-B148-6750F75B17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17870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EE91E-2329-45F4-A643-F2E6FE4386F7}" type="datetimeFigureOut">
              <a:rPr lang="ru-RU" smtClean="0"/>
              <a:t>20.04.2017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8DA1-FDF3-4197-B148-6750F75B17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22448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EE91E-2329-45F4-A643-F2E6FE4386F7}" type="datetimeFigureOut">
              <a:rPr lang="ru-RU" smtClean="0"/>
              <a:t>20.04.2017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2D38DA1-FDF3-4197-B148-6750F75B17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05607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EE91E-2329-45F4-A643-F2E6FE4386F7}" type="datetimeFigureOut">
              <a:rPr lang="ru-RU" smtClean="0"/>
              <a:t>20.04.2017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8DA1-FDF3-4197-B148-6750F75B17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90144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EE91E-2329-45F4-A643-F2E6FE4386F7}" type="datetimeFigureOut">
              <a:rPr lang="ru-RU" smtClean="0"/>
              <a:t>20.04.2017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2D38DA1-FDF3-4197-B148-6750F75B17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58634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EE91E-2329-45F4-A643-F2E6FE4386F7}" type="datetimeFigureOut">
              <a:rPr lang="ru-RU" smtClean="0"/>
              <a:t>20.04.2017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2D38DA1-FDF3-4197-B148-6750F75B17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64882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EE91E-2329-45F4-A643-F2E6FE4386F7}" type="datetimeFigureOut">
              <a:rPr lang="ru-RU" smtClean="0"/>
              <a:t>20.04.2017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2D38DA1-FDF3-4197-B148-6750F75B17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19803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EE91E-2329-45F4-A643-F2E6FE4386F7}" type="datetimeFigureOut">
              <a:rPr lang="ru-RU" smtClean="0"/>
              <a:t>20.04.2017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8DA1-FDF3-4197-B148-6750F75B17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20914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EE91E-2329-45F4-A643-F2E6FE4386F7}" type="datetimeFigureOut">
              <a:rPr lang="ru-RU" smtClean="0"/>
              <a:t>20.04.2017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8DA1-FDF3-4197-B148-6750F75B17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740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EE91E-2329-45F4-A643-F2E6FE4386F7}" type="datetimeFigureOut">
              <a:rPr lang="ru-RU" smtClean="0"/>
              <a:t>20.04.2017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8DA1-FDF3-4197-B148-6750F75B17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25518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EE91E-2329-45F4-A643-F2E6FE4386F7}" type="datetimeFigureOut">
              <a:rPr lang="ru-RU" smtClean="0"/>
              <a:t>20.04.2017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8DA1-FDF3-4197-B148-6750F75B17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69387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EE91E-2329-45F4-A643-F2E6FE4386F7}" type="datetimeFigureOut">
              <a:rPr lang="ru-RU" smtClean="0"/>
              <a:t>20.04.2017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2D38DA1-FDF3-4197-B148-6750F75B17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11201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EE91E-2329-45F4-A643-F2E6FE4386F7}" type="datetimeFigureOut">
              <a:rPr lang="ru-RU" smtClean="0"/>
              <a:t>20.04.2017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2D38DA1-FDF3-4197-B148-6750F75B17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44693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EE91E-2329-45F4-A643-F2E6FE4386F7}" type="datetimeFigureOut">
              <a:rPr lang="ru-RU" smtClean="0"/>
              <a:t>20.04.2017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2D38DA1-FDF3-4197-B148-6750F75B1768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375269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EE91E-2329-45F4-A643-F2E6FE4386F7}" type="datetimeFigureOut">
              <a:rPr lang="ru-RU" smtClean="0"/>
              <a:t>20.04.2017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2D38DA1-FDF3-4197-B148-6750F75B17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676441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EE91E-2329-45F4-A643-F2E6FE4386F7}" type="datetimeFigureOut">
              <a:rPr lang="ru-RU" smtClean="0"/>
              <a:t>20.04.2017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2D38DA1-FDF3-4197-B148-6750F75B1768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374033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EE91E-2329-45F4-A643-F2E6FE4386F7}" type="datetimeFigureOut">
              <a:rPr lang="ru-RU" smtClean="0"/>
              <a:t>20.04.2017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2D38DA1-FDF3-4197-B148-6750F75B17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08430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EE91E-2329-45F4-A643-F2E6FE4386F7}" type="datetimeFigureOut">
              <a:rPr lang="ru-RU" smtClean="0"/>
              <a:t>20.04.2017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8DA1-FDF3-4197-B148-6750F75B17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63843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EE91E-2329-45F4-A643-F2E6FE4386F7}" type="datetimeFigureOut">
              <a:rPr lang="ru-RU" smtClean="0"/>
              <a:t>20.04.2017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8DA1-FDF3-4197-B148-6750F75B17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4611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EE91E-2329-45F4-A643-F2E6FE4386F7}" type="datetimeFigureOut">
              <a:rPr lang="ru-RU" smtClean="0"/>
              <a:t>20.04.2017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8DA1-FDF3-4197-B148-6750F75B17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3844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EE91E-2329-45F4-A643-F2E6FE4386F7}" type="datetimeFigureOut">
              <a:rPr lang="ru-RU" smtClean="0"/>
              <a:t>20.04.2017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8DA1-FDF3-4197-B148-6750F75B1768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941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EE91E-2329-45F4-A643-F2E6FE4386F7}" type="datetimeFigureOut">
              <a:rPr lang="ru-RU" smtClean="0"/>
              <a:t>20.04.2017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8DA1-FDF3-4197-B148-6750F75B1768}" type="slidenum">
              <a:rPr lang="ru-RU" smtClean="0"/>
              <a:t>‹#›</a:t>
            </a:fld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775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EE91E-2329-45F4-A643-F2E6FE4386F7}" type="datetimeFigureOut">
              <a:rPr lang="ru-RU" smtClean="0"/>
              <a:t>20.04.2017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8DA1-FDF3-4197-B148-6750F75B17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6381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EE91E-2329-45F4-A643-F2E6FE4386F7}" type="datetimeFigureOut">
              <a:rPr lang="ru-RU" smtClean="0"/>
              <a:t>20.04.2017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8DA1-FDF3-4197-B148-6750F75B17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8485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EE91E-2329-45F4-A643-F2E6FE4386F7}" type="datetimeFigureOut">
              <a:rPr lang="ru-RU" smtClean="0"/>
              <a:t>20.04.2017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38DA1-FDF3-4197-B148-6750F75B17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8995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alphaModFix amt="69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24EE91E-2329-45F4-A643-F2E6FE4386F7}" type="datetimeFigureOut">
              <a:rPr lang="ru-RU" smtClean="0"/>
              <a:t>20.04.2017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38DA1-FDF3-4197-B148-6750F75B17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5116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alphaModFix amt="69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24EE91E-2329-45F4-A643-F2E6FE4386F7}" type="datetimeFigureOut">
              <a:rPr lang="ru-RU" smtClean="0"/>
              <a:t>20.04.2017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38DA1-FDF3-4197-B148-6750F75B17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1775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alphaModFix amt="69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EE91E-2329-45F4-A643-F2E6FE4386F7}" type="datetimeFigureOut">
              <a:rPr lang="ru-RU" smtClean="0"/>
              <a:t>20.04.2017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2D38DA1-FDF3-4197-B148-6750F75B17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7802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  <p:sldLayoutId id="2147484030" r:id="rId7"/>
    <p:sldLayoutId id="2147484031" r:id="rId8"/>
    <p:sldLayoutId id="2147484032" r:id="rId9"/>
    <p:sldLayoutId id="2147484033" r:id="rId10"/>
    <p:sldLayoutId id="2147484034" r:id="rId11"/>
    <p:sldLayoutId id="2147484035" r:id="rId12"/>
    <p:sldLayoutId id="2147484036" r:id="rId13"/>
    <p:sldLayoutId id="2147484037" r:id="rId14"/>
    <p:sldLayoutId id="2147484038" r:id="rId15"/>
    <p:sldLayoutId id="214748403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2r9U4wkjcc&amp;t=285s" TargetMode="External"/><Relationship Id="rId2" Type="http://schemas.openxmlformats.org/officeDocument/2006/relationships/hyperlink" Target="http://www.lynxmotion.com/p-825-vacuum-gripper-kit-with-wrist-rotate.aspx" TargetMode="Externa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openxmlformats.org/officeDocument/2006/relationships/hyperlink" Target="https://vk.com/im?sel=c66&amp;z=video141450638_456239037/0e6013fed124154feb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vk.com/im?sel=c66&amp;z=video228759425_456239043/8d90a9ae46915a3c8b" TargetMode="External"/><Relationship Id="rId5" Type="http://schemas.openxmlformats.org/officeDocument/2006/relationships/slideLayout" Target="../slideLayouts/slideLayout24.xml"/><Relationship Id="rId4" Type="http://schemas.openxmlformats.org/officeDocument/2006/relationships/video" Target="../media/media2.mp4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Robotic </a:t>
            </a:r>
            <a:r>
              <a:rPr lang="en-US" dirty="0" smtClean="0"/>
              <a:t>Arm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ts val="1200"/>
              </a:lnSpc>
            </a:pPr>
            <a:r>
              <a:rPr lang="en-US" dirty="0" err="1" smtClean="0"/>
              <a:t>Valeriya</a:t>
            </a:r>
            <a:r>
              <a:rPr lang="en-US" dirty="0" smtClean="0"/>
              <a:t> Khan			Dias </a:t>
            </a:r>
            <a:r>
              <a:rPr lang="en-US" dirty="0" err="1" smtClean="0"/>
              <a:t>Issa</a:t>
            </a:r>
            <a:endParaRPr lang="en-US" dirty="0" smtClean="0"/>
          </a:p>
          <a:p>
            <a:pPr>
              <a:lnSpc>
                <a:spcPts val="1200"/>
              </a:lnSpc>
            </a:pPr>
            <a:r>
              <a:rPr lang="en-US" dirty="0" err="1" smtClean="0"/>
              <a:t>Nurbolat</a:t>
            </a:r>
            <a:r>
              <a:rPr lang="en-US" dirty="0" smtClean="0"/>
              <a:t> </a:t>
            </a:r>
            <a:r>
              <a:rPr lang="en-US" dirty="0" err="1" smtClean="0"/>
              <a:t>Sagitzhan</a:t>
            </a: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Raiymbek</a:t>
            </a:r>
            <a:r>
              <a:rPr lang="en-US" dirty="0" smtClean="0"/>
              <a:t> </a:t>
            </a:r>
            <a:r>
              <a:rPr lang="en-US" dirty="0" err="1" smtClean="0"/>
              <a:t>Mustazhapov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9412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79853" y="3074013"/>
            <a:ext cx="8911687" cy="1280890"/>
          </a:xfrm>
        </p:spPr>
        <p:txBody>
          <a:bodyPr/>
          <a:lstStyle/>
          <a:p>
            <a:r>
              <a:rPr lang="en-US" dirty="0" smtClean="0"/>
              <a:t>Thanks for attention!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522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</a:t>
            </a:r>
            <a:br>
              <a:rPr lang="en-US" dirty="0" smtClean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www.lynxmotion.com/p-825-vacuum-gripper-kit-with-wrist-rotate.aspx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www.youtube.com/watch?v=P2r9U4wkjcc&amp;t=285s</a:t>
            </a:r>
            <a:endParaRPr lang="en-US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73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Original idea to combine sensors, servo motors and </a:t>
            </a:r>
            <a:r>
              <a:rPr lang="en-US" sz="2400"/>
              <a:t>hydraulic </a:t>
            </a:r>
            <a:r>
              <a:rPr lang="en-US" sz="2400" smtClean="0"/>
              <a:t>arm</a:t>
            </a:r>
          </a:p>
          <a:p>
            <a:r>
              <a:rPr lang="en-US" sz="2400" dirty="0" smtClean="0"/>
              <a:t>Using </a:t>
            </a:r>
            <a:r>
              <a:rPr lang="en-US" sz="2400" dirty="0" smtClean="0"/>
              <a:t>medical syringes as a hydraulic medium construct light-weight arm</a:t>
            </a:r>
          </a:p>
          <a:p>
            <a:r>
              <a:rPr lang="en-US" sz="2400" dirty="0" smtClean="0"/>
              <a:t>Syringes </a:t>
            </a:r>
            <a:r>
              <a:rPr lang="en-US" sz="2400" dirty="0" smtClean="0"/>
              <a:t>are </a:t>
            </a:r>
            <a:r>
              <a:rPr lang="en-US" sz="2400" dirty="0" smtClean="0"/>
              <a:t>expanded/contracted </a:t>
            </a:r>
            <a:r>
              <a:rPr lang="en-US" sz="2400" dirty="0" smtClean="0"/>
              <a:t>by </a:t>
            </a:r>
            <a:r>
              <a:rPr lang="en-US" sz="2400" dirty="0" smtClean="0"/>
              <a:t>motors</a:t>
            </a:r>
          </a:p>
          <a:p>
            <a:r>
              <a:rPr lang="en-US" sz="2400" dirty="0" smtClean="0"/>
              <a:t>Motors </a:t>
            </a:r>
            <a:r>
              <a:rPr lang="en-US" sz="2400" dirty="0" smtClean="0"/>
              <a:t>are controlled </a:t>
            </a:r>
            <a:r>
              <a:rPr lang="en-US" sz="2400" dirty="0" smtClean="0"/>
              <a:t>by </a:t>
            </a:r>
            <a:r>
              <a:rPr lang="en-US" sz="2400" dirty="0" smtClean="0"/>
              <a:t>sensors</a:t>
            </a:r>
          </a:p>
          <a:p>
            <a:r>
              <a:rPr lang="en-US" sz="2400" dirty="0"/>
              <a:t>A</a:t>
            </a:r>
            <a:r>
              <a:rPr lang="en-US" sz="2400" dirty="0" smtClean="0"/>
              <a:t>ffordable </a:t>
            </a:r>
            <a:r>
              <a:rPr lang="en-US" sz="2400" dirty="0" smtClean="0"/>
              <a:t>design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81742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Used Materials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4 Servo </a:t>
            </a:r>
            <a:r>
              <a:rPr lang="en-US" sz="2400" dirty="0" smtClean="0"/>
              <a:t>Motors</a:t>
            </a:r>
          </a:p>
          <a:p>
            <a:r>
              <a:rPr lang="en-US" sz="2400" dirty="0" smtClean="0"/>
              <a:t>8 Medical </a:t>
            </a:r>
            <a:r>
              <a:rPr lang="en-US" sz="2400" dirty="0" smtClean="0"/>
              <a:t>10ml Syringes</a:t>
            </a:r>
          </a:p>
          <a:p>
            <a:r>
              <a:rPr lang="en-US" sz="2400" dirty="0" smtClean="0"/>
              <a:t>1 Arduino </a:t>
            </a:r>
            <a:r>
              <a:rPr lang="en-US" sz="2400" dirty="0" smtClean="0"/>
              <a:t>Uno board</a:t>
            </a:r>
          </a:p>
          <a:p>
            <a:r>
              <a:rPr lang="en-US" sz="2400" dirty="0" smtClean="0"/>
              <a:t>5 Flex </a:t>
            </a:r>
            <a:r>
              <a:rPr lang="en-US" sz="2400" dirty="0" smtClean="0"/>
              <a:t>Sensors</a:t>
            </a:r>
          </a:p>
          <a:p>
            <a:r>
              <a:rPr lang="en-US" sz="2400" dirty="0" smtClean="0"/>
              <a:t>Cardboard</a:t>
            </a:r>
          </a:p>
          <a:p>
            <a:r>
              <a:rPr lang="en-US" sz="2400" dirty="0" smtClean="0"/>
              <a:t>Water</a:t>
            </a:r>
          </a:p>
          <a:p>
            <a:r>
              <a:rPr lang="en-US" sz="2400" dirty="0" smtClean="0"/>
              <a:t>Glue, Toothpicks and other materials</a:t>
            </a:r>
          </a:p>
          <a:p>
            <a:endParaRPr lang="en-US" sz="2400" dirty="0" smtClean="0"/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10854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Implementation: Cardboard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 smtClean="0"/>
              <a:t>Cardboard Arm</a:t>
            </a:r>
          </a:p>
          <a:p>
            <a:r>
              <a:rPr lang="en-US" sz="2200" dirty="0" smtClean="0"/>
              <a:t>4 dynamic parts</a:t>
            </a:r>
          </a:p>
          <a:p>
            <a:pPr marL="457200" lvl="1" indent="0">
              <a:lnSpc>
                <a:spcPts val="1500"/>
              </a:lnSpc>
              <a:buNone/>
            </a:pPr>
            <a:r>
              <a:rPr lang="en-US" sz="2200" dirty="0" smtClean="0"/>
              <a:t>Foundation  - rotation of whole arm (approx. 75)</a:t>
            </a:r>
          </a:p>
          <a:p>
            <a:pPr marL="457200" lvl="1" indent="0">
              <a:lnSpc>
                <a:spcPts val="1500"/>
              </a:lnSpc>
              <a:buNone/>
            </a:pPr>
            <a:r>
              <a:rPr lang="en-US" sz="2200" dirty="0" smtClean="0"/>
              <a:t>Lower Bone – up/down moves </a:t>
            </a:r>
          </a:p>
          <a:p>
            <a:pPr marL="457200" lvl="1" indent="0">
              <a:lnSpc>
                <a:spcPts val="1500"/>
              </a:lnSpc>
              <a:buNone/>
            </a:pPr>
            <a:r>
              <a:rPr lang="en-US" sz="2200" dirty="0" smtClean="0"/>
              <a:t>Upper Bone – up/down moves of gripper</a:t>
            </a:r>
          </a:p>
          <a:p>
            <a:pPr marL="457200" lvl="1" indent="0">
              <a:lnSpc>
                <a:spcPts val="1500"/>
              </a:lnSpc>
              <a:buNone/>
            </a:pPr>
            <a:r>
              <a:rPr lang="en-US" sz="2200" dirty="0" smtClean="0"/>
              <a:t>Gripper – catch/release objects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023" y="4104299"/>
            <a:ext cx="4389851" cy="262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5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Implementation: Hydraulics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err="1"/>
              <a:t>Lynxmotion</a:t>
            </a:r>
            <a:r>
              <a:rPr lang="en-US" sz="2200" dirty="0"/>
              <a:t> Vacuum Gripper Kit</a:t>
            </a:r>
          </a:p>
          <a:p>
            <a:r>
              <a:rPr lang="en-US" sz="2200" dirty="0" smtClean="0"/>
              <a:t>4 syringes to control 4 dynamic parts</a:t>
            </a:r>
          </a:p>
          <a:p>
            <a:r>
              <a:rPr lang="en-US" sz="2200" dirty="0" smtClean="0"/>
              <a:t>4 servo motors</a:t>
            </a:r>
          </a:p>
          <a:p>
            <a:r>
              <a:rPr lang="en-US" sz="2200" dirty="0" smtClean="0"/>
              <a:t>Conversion of rotational move to linear move</a:t>
            </a:r>
          </a:p>
          <a:p>
            <a:endParaRPr lang="en-US" sz="2200" dirty="0" smtClean="0"/>
          </a:p>
          <a:p>
            <a:endParaRPr lang="en-US" sz="2200" dirty="0" smtClean="0"/>
          </a:p>
          <a:p>
            <a:endParaRPr lang="en-US" sz="2200" dirty="0" smtClean="0"/>
          </a:p>
          <a:p>
            <a:endParaRPr lang="ru-RU" sz="22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565" y="4013027"/>
            <a:ext cx="4487880" cy="269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Implementation: Circuits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Arduino Uno Board</a:t>
            </a:r>
          </a:p>
          <a:p>
            <a:r>
              <a:rPr lang="en-US" sz="2200" dirty="0" smtClean="0"/>
              <a:t>Analog Inputs for Flex Sensors</a:t>
            </a:r>
          </a:p>
          <a:p>
            <a:r>
              <a:rPr lang="en-US" sz="2200" dirty="0" smtClean="0"/>
              <a:t>Digital Pins for Servo Control</a:t>
            </a:r>
          </a:p>
          <a:p>
            <a:r>
              <a:rPr lang="en-US" sz="2200" dirty="0" smtClean="0"/>
              <a:t>5 flex sensors</a:t>
            </a:r>
          </a:p>
          <a:p>
            <a:r>
              <a:rPr lang="en-US" sz="2200" dirty="0" smtClean="0"/>
              <a:t>8 states:</a:t>
            </a:r>
          </a:p>
          <a:p>
            <a:pPr marL="0" indent="0">
              <a:buNone/>
            </a:pPr>
            <a:r>
              <a:rPr lang="en-US" sz="2200" dirty="0" smtClean="0"/>
              <a:t>	Combination of 1 sensor with other 4</a:t>
            </a:r>
          </a:p>
          <a:p>
            <a:endParaRPr lang="en-US" sz="2200" dirty="0" smtClean="0"/>
          </a:p>
          <a:p>
            <a:endParaRPr lang="en-US" sz="2200" dirty="0" smtClean="0"/>
          </a:p>
          <a:p>
            <a:endParaRPr lang="en-US" sz="2200" dirty="0" smtClean="0"/>
          </a:p>
          <a:p>
            <a:endParaRPr lang="ru-RU" sz="22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569" y="2133600"/>
            <a:ext cx="4039654" cy="226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86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r>
              <a:rPr lang="en-US" dirty="0" smtClean="0"/>
              <a:t>: Code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Arduino’s </a:t>
            </a:r>
            <a:r>
              <a:rPr lang="en-US" sz="2200" b="1" i="1" dirty="0" err="1"/>
              <a:t>s</a:t>
            </a:r>
            <a:r>
              <a:rPr lang="en-US" sz="2200" b="1" i="1" dirty="0" err="1" smtClean="0"/>
              <a:t>ervo.h</a:t>
            </a:r>
            <a:r>
              <a:rPr lang="en-US" sz="2200" dirty="0" smtClean="0"/>
              <a:t> library used</a:t>
            </a:r>
          </a:p>
          <a:p>
            <a:r>
              <a:rPr lang="en-US" sz="2200" dirty="0" smtClean="0"/>
              <a:t>Calibration Part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smtClean="0"/>
              <a:t>First 100 values read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smtClean="0"/>
              <a:t>Average working </a:t>
            </a:r>
            <a:r>
              <a:rPr lang="en-US" sz="2200" dirty="0" smtClean="0"/>
              <a:t>value of sensors</a:t>
            </a:r>
            <a:endParaRPr lang="en-US" sz="2200" dirty="0" smtClean="0"/>
          </a:p>
          <a:p>
            <a:r>
              <a:rPr lang="en-US" sz="2200" dirty="0" smtClean="0"/>
              <a:t>Implementation Part</a:t>
            </a:r>
          </a:p>
          <a:p>
            <a:pPr marL="457200" lvl="1" indent="0">
              <a:buNone/>
            </a:pPr>
            <a:r>
              <a:rPr lang="en-US" sz="2200" dirty="0" smtClean="0"/>
              <a:t>Every </a:t>
            </a:r>
            <a:r>
              <a:rPr lang="en-US" sz="2200" dirty="0" smtClean="0"/>
              <a:t>100</a:t>
            </a:r>
            <a:r>
              <a:rPr lang="en-US" sz="2200" baseline="30000" dirty="0" smtClean="0"/>
              <a:t>th</a:t>
            </a:r>
            <a:r>
              <a:rPr lang="en-US" sz="2200" dirty="0" smtClean="0"/>
              <a:t> </a:t>
            </a:r>
            <a:r>
              <a:rPr lang="en-US" sz="2200" dirty="0" smtClean="0"/>
              <a:t>average read to avoid bouncing</a:t>
            </a:r>
          </a:p>
          <a:p>
            <a:pPr marL="457200" lvl="1" indent="0">
              <a:buNone/>
            </a:pPr>
            <a:endParaRPr lang="en-US" sz="2200" dirty="0" smtClean="0"/>
          </a:p>
          <a:p>
            <a:endParaRPr lang="ru-RU" sz="22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564" y="2133600"/>
            <a:ext cx="4055284" cy="218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3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Difficulties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Power: not enough</a:t>
            </a:r>
          </a:p>
          <a:p>
            <a:r>
              <a:rPr lang="en-US" sz="2400" dirty="0" smtClean="0"/>
              <a:t>Sensor values: as always holy mess</a:t>
            </a:r>
          </a:p>
          <a:p>
            <a:r>
              <a:rPr lang="en-US" sz="2400" dirty="0" smtClean="0"/>
              <a:t>Coding challenge: choosing </a:t>
            </a:r>
            <a:r>
              <a:rPr lang="en-US" sz="2400" dirty="0" smtClean="0"/>
              <a:t>method</a:t>
            </a:r>
            <a:r>
              <a:rPr lang="en-US" sz="2400" dirty="0"/>
              <a:t>, </a:t>
            </a:r>
            <a:r>
              <a:rPr lang="en-US" sz="2400" dirty="0" smtClean="0"/>
              <a:t>concurrency</a:t>
            </a:r>
          </a:p>
          <a:p>
            <a:r>
              <a:rPr lang="en-US" sz="2400" dirty="0" smtClean="0"/>
              <a:t>Design and assembly: symmetry and calibration of positions (syringes)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49802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6"/>
              </a:rPr>
              <a:t>Video 1</a:t>
            </a:r>
            <a:endParaRPr lang="en-US" dirty="0" smtClean="0"/>
          </a:p>
          <a:p>
            <a:r>
              <a:rPr lang="en-US" dirty="0" smtClean="0">
                <a:hlinkClick r:id="rId7"/>
              </a:rPr>
              <a:t>Video 2</a:t>
            </a:r>
            <a:endParaRPr lang="en-US" dirty="0" smtClean="0"/>
          </a:p>
          <a:p>
            <a:endParaRPr lang="ru-RU" dirty="0"/>
          </a:p>
        </p:txBody>
      </p:sp>
      <p:pic>
        <p:nvPicPr>
          <p:cNvPr id="4" name="Без названия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589212" y="3454879"/>
            <a:ext cx="3786996" cy="2130185"/>
          </a:xfrm>
          <a:prstGeom prst="rect">
            <a:avLst/>
          </a:prstGeom>
        </p:spPr>
      </p:pic>
      <p:pic>
        <p:nvPicPr>
          <p:cNvPr id="5" name="Без названия (1)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763109" y="3450026"/>
            <a:ext cx="3795623" cy="213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19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HDOfficeLightV0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Легкий дым">
  <a:themeElements>
    <a:clrScheme name="Легкий дым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Легкий дым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Легкий дым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TM02900688[[fn=Аспект]]</Template>
  <TotalTime>472</TotalTime>
  <Words>199</Words>
  <Application>Microsoft Office PowerPoint</Application>
  <PresentationFormat>Широкоэкранный</PresentationFormat>
  <Paragraphs>63</Paragraphs>
  <Slides>11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11</vt:i4>
      </vt:variant>
    </vt:vector>
  </HeadingPairs>
  <TitlesOfParts>
    <vt:vector size="20" baseType="lpstr">
      <vt:lpstr>Arial</vt:lpstr>
      <vt:lpstr>Calibri</vt:lpstr>
      <vt:lpstr>Calibri Light</vt:lpstr>
      <vt:lpstr>Century Gothic</vt:lpstr>
      <vt:lpstr>Wingdings 2</vt:lpstr>
      <vt:lpstr>Wingdings 3</vt:lpstr>
      <vt:lpstr>HDOfficeLightV0</vt:lpstr>
      <vt:lpstr>1_HDOfficeLightV0</vt:lpstr>
      <vt:lpstr>Легкий дым</vt:lpstr>
      <vt:lpstr>Robotic Arm</vt:lpstr>
      <vt:lpstr>Idea</vt:lpstr>
      <vt:lpstr>Used Materials</vt:lpstr>
      <vt:lpstr>Implementation: Cardboard</vt:lpstr>
      <vt:lpstr>Implementation: Hydraulics</vt:lpstr>
      <vt:lpstr>Implementation: Circuits</vt:lpstr>
      <vt:lpstr>Implementation: Code</vt:lpstr>
      <vt:lpstr>Difficulties</vt:lpstr>
      <vt:lpstr>Results</vt:lpstr>
      <vt:lpstr>Thanks for attention!</vt:lpstr>
      <vt:lpstr>Reference 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raimbek.riko@gmail.com</dc:creator>
  <cp:lastModifiedBy>Dias</cp:lastModifiedBy>
  <cp:revision>20</cp:revision>
  <dcterms:created xsi:type="dcterms:W3CDTF">2017-04-19T11:04:18Z</dcterms:created>
  <dcterms:modified xsi:type="dcterms:W3CDTF">2017-04-20T07:40:56Z</dcterms:modified>
</cp:coreProperties>
</file>